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72" r:id="rId3"/>
    <p:sldId id="258" r:id="rId4"/>
    <p:sldId id="259" r:id="rId5"/>
    <p:sldId id="273" r:id="rId6"/>
    <p:sldId id="260" r:id="rId7"/>
    <p:sldId id="262" r:id="rId8"/>
    <p:sldId id="264" r:id="rId9"/>
    <p:sldId id="265" r:id="rId10"/>
    <p:sldId id="266" r:id="rId11"/>
    <p:sldId id="269" r:id="rId12"/>
    <p:sldId id="267" r:id="rId13"/>
    <p:sldId id="268" r:id="rId14"/>
    <p:sldId id="274" r:id="rId15"/>
    <p:sldId id="270" r:id="rId16"/>
    <p:sldId id="275" r:id="rId17"/>
    <p:sldId id="271" r:id="rId18"/>
    <p:sldId id="277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EA67"/>
    <a:srgbClr val="7DF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49" d="100"/>
          <a:sy n="49" d="100"/>
        </p:scale>
        <p:origin x="618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mailto:polovka45@mail.ru" TargetMode="External"/><Relationship Id="rId1" Type="http://schemas.openxmlformats.org/officeDocument/2006/relationships/hyperlink" Target="mailto:polovka45@rambler.ru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mailto:polovka45@mail.ru" TargetMode="External"/><Relationship Id="rId1" Type="http://schemas.openxmlformats.org/officeDocument/2006/relationships/hyperlink" Target="mailto:polovka45@rambler.r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642525-258C-483A-880B-34C48C0CA4A4}" type="doc">
      <dgm:prSet loTypeId="urn:microsoft.com/office/officeart/2005/8/layout/target3" loCatId="relationship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5192279-2AAA-4C20-A908-E9FA00083241}">
      <dgm:prSet custT="1"/>
      <dgm:spPr/>
      <dgm:t>
        <a:bodyPr/>
        <a:lstStyle/>
        <a:p>
          <a:pPr algn="ctr" rtl="0"/>
          <a:r>
            <a:rPr lang="uk-UA" sz="40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Домашнє завдання</a:t>
          </a:r>
          <a:r>
            <a:rPr lang="uk-UA" sz="40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uk-UA" sz="40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4000" b="1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написати лист, надіслати  його за </a:t>
          </a:r>
          <a:r>
            <a:rPr lang="uk-UA" sz="4000" b="1" i="1" dirty="0" err="1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адресою</a:t>
          </a:r>
          <a:r>
            <a:rPr lang="uk-UA" sz="4000" b="1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br>
            <a:rPr lang="uk-UA" sz="4000" b="1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40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polovka45@rambler.ru</a:t>
          </a:r>
          <a:r>
            <a:rPr lang="en-US" sz="40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40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40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2"/>
            </a:rPr>
            <a:t>polovka45@mail.ru</a:t>
          </a:r>
          <a:r>
            <a:rPr lang="en-US" sz="40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40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40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polovra45@ukr.net</a:t>
          </a:r>
          <a:endParaRPr lang="ru-RU" sz="4000" dirty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843866-0F43-479E-9BFB-70EDB8231311}" type="parTrans" cxnId="{07C31A74-1A8A-4795-B587-12BE48B17794}">
      <dgm:prSet/>
      <dgm:spPr/>
      <dgm:t>
        <a:bodyPr/>
        <a:lstStyle/>
        <a:p>
          <a:endParaRPr lang="ru-RU"/>
        </a:p>
      </dgm:t>
    </dgm:pt>
    <dgm:pt modelId="{D8BF2BC1-CE69-409D-9B2A-AA73837A2459}" type="sibTrans" cxnId="{07C31A74-1A8A-4795-B587-12BE48B17794}">
      <dgm:prSet/>
      <dgm:spPr/>
      <dgm:t>
        <a:bodyPr/>
        <a:lstStyle/>
        <a:p>
          <a:endParaRPr lang="ru-RU"/>
        </a:p>
      </dgm:t>
    </dgm:pt>
    <dgm:pt modelId="{0D776647-0290-4AAA-B765-77EBACF3EECB}" type="pres">
      <dgm:prSet presAssocID="{09642525-258C-483A-880B-34C48C0CA4A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86017E-61D9-4F99-AF2B-4CD2DE286869}" type="pres">
      <dgm:prSet presAssocID="{A5192279-2AAA-4C20-A908-E9FA00083241}" presName="circle1" presStyleLbl="node1" presStyleIdx="0" presStyleCnt="1" custScaleX="100790" custScaleY="127775" custLinFactNeighborX="-69908" custLinFactNeighborY="-37194"/>
      <dgm:spPr>
        <a:gradFill flip="none" rotWithShape="1">
          <a:gsLst>
            <a:gs pos="0">
              <a:schemeClr val="accent2">
                <a:lumMod val="7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lin ang="0" scaled="1"/>
          <a:tileRect/>
        </a:gradFill>
      </dgm:spPr>
    </dgm:pt>
    <dgm:pt modelId="{532C24D0-F2F1-4E76-A377-033219408169}" type="pres">
      <dgm:prSet presAssocID="{A5192279-2AAA-4C20-A908-E9FA00083241}" presName="space" presStyleCnt="0"/>
      <dgm:spPr/>
    </dgm:pt>
    <dgm:pt modelId="{D23D53A5-3E4A-4674-8131-D7A4EC8FFE16}" type="pres">
      <dgm:prSet presAssocID="{A5192279-2AAA-4C20-A908-E9FA00083241}" presName="rect1" presStyleLbl="alignAcc1" presStyleIdx="0" presStyleCnt="1" custScaleY="128477"/>
      <dgm:spPr/>
      <dgm:t>
        <a:bodyPr/>
        <a:lstStyle/>
        <a:p>
          <a:endParaRPr lang="ru-RU"/>
        </a:p>
      </dgm:t>
    </dgm:pt>
    <dgm:pt modelId="{17759BC1-155E-428F-9FBC-C4BBA9A57E8C}" type="pres">
      <dgm:prSet presAssocID="{A5192279-2AAA-4C20-A908-E9FA0008324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C31A74-1A8A-4795-B587-12BE48B17794}" srcId="{09642525-258C-483A-880B-34C48C0CA4A4}" destId="{A5192279-2AAA-4C20-A908-E9FA00083241}" srcOrd="0" destOrd="0" parTransId="{AB843866-0F43-479E-9BFB-70EDB8231311}" sibTransId="{D8BF2BC1-CE69-409D-9B2A-AA73837A2459}"/>
    <dgm:cxn modelId="{4D1AF82B-A1EA-48C9-B2AD-FA48BC785D9D}" type="presOf" srcId="{09642525-258C-483A-880B-34C48C0CA4A4}" destId="{0D776647-0290-4AAA-B765-77EBACF3EECB}" srcOrd="0" destOrd="0" presId="urn:microsoft.com/office/officeart/2005/8/layout/target3"/>
    <dgm:cxn modelId="{02D480B2-6CC0-4A3B-BA22-430EA094FA8D}" type="presOf" srcId="{A5192279-2AAA-4C20-A908-E9FA00083241}" destId="{D23D53A5-3E4A-4674-8131-D7A4EC8FFE16}" srcOrd="0" destOrd="0" presId="urn:microsoft.com/office/officeart/2005/8/layout/target3"/>
    <dgm:cxn modelId="{8ABC36AB-A60F-4D40-9531-D8F9FD81AF25}" type="presOf" srcId="{A5192279-2AAA-4C20-A908-E9FA00083241}" destId="{17759BC1-155E-428F-9FBC-C4BBA9A57E8C}" srcOrd="1" destOrd="0" presId="urn:microsoft.com/office/officeart/2005/8/layout/target3"/>
    <dgm:cxn modelId="{EAC94AA7-79D9-46FE-B8E1-EEFD9C98B851}" type="presParOf" srcId="{0D776647-0290-4AAA-B765-77EBACF3EECB}" destId="{C486017E-61D9-4F99-AF2B-4CD2DE286869}" srcOrd="0" destOrd="0" presId="urn:microsoft.com/office/officeart/2005/8/layout/target3"/>
    <dgm:cxn modelId="{97776C7E-0A2E-4AF7-BFBD-D820EDA4E2B3}" type="presParOf" srcId="{0D776647-0290-4AAA-B765-77EBACF3EECB}" destId="{532C24D0-F2F1-4E76-A377-033219408169}" srcOrd="1" destOrd="0" presId="urn:microsoft.com/office/officeart/2005/8/layout/target3"/>
    <dgm:cxn modelId="{3C1DB4DB-8D08-4695-9AD5-63A3E8916C27}" type="presParOf" srcId="{0D776647-0290-4AAA-B765-77EBACF3EECB}" destId="{D23D53A5-3E4A-4674-8131-D7A4EC8FFE16}" srcOrd="2" destOrd="0" presId="urn:microsoft.com/office/officeart/2005/8/layout/target3"/>
    <dgm:cxn modelId="{7C0564F3-B4FB-4480-99FF-D46BA9DBA703}" type="presParOf" srcId="{0D776647-0290-4AAA-B765-77EBACF3EECB}" destId="{17759BC1-155E-428F-9FBC-C4BBA9A57E8C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6017E-61D9-4F99-AF2B-4CD2DE286869}">
      <dsp:nvSpPr>
        <dsp:cNvPr id="0" name=""/>
        <dsp:cNvSpPr/>
      </dsp:nvSpPr>
      <dsp:spPr>
        <a:xfrm>
          <a:off x="-2187895" y="-1569046"/>
          <a:ext cx="4375790" cy="5547342"/>
        </a:xfrm>
        <a:prstGeom prst="pie">
          <a:avLst>
            <a:gd name="adj1" fmla="val 5400000"/>
            <a:gd name="adj2" fmla="val 16200000"/>
          </a:avLst>
        </a:prstGeom>
        <a:gradFill flip="none" rotWithShape="1">
          <a:gsLst>
            <a:gs pos="0">
              <a:schemeClr val="accent2">
                <a:lumMod val="7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lin ang="0" scaled="1"/>
          <a:tileRect/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23D53A5-3E4A-4674-8131-D7A4EC8FFE16}">
      <dsp:nvSpPr>
        <dsp:cNvPr id="0" name=""/>
        <dsp:cNvSpPr/>
      </dsp:nvSpPr>
      <dsp:spPr>
        <a:xfrm>
          <a:off x="2179321" y="30489"/>
          <a:ext cx="5065075" cy="557782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u="sng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Домашнє завдання</a:t>
          </a:r>
          <a:r>
            <a:rPr lang="uk-UA" sz="4000" kern="1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uk-UA" sz="4000" kern="1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4000" b="1" i="1" kern="1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написати лист, надіслати  його за </a:t>
          </a:r>
          <a:r>
            <a:rPr lang="uk-UA" sz="4000" b="1" i="1" kern="1200" dirty="0" err="1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адресою</a:t>
          </a:r>
          <a:r>
            <a:rPr lang="uk-UA" sz="4000" b="1" i="1" kern="1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br>
            <a:rPr lang="uk-UA" sz="4000" b="1" i="1" kern="1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4000" kern="1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kern="1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polovka45@rambler.ru</a:t>
          </a:r>
          <a:r>
            <a:rPr lang="en-US" sz="4000" kern="1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4000" kern="1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4000" kern="1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kern="1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2"/>
            </a:rPr>
            <a:t>polovka45@mail.ru</a:t>
          </a:r>
          <a:r>
            <a:rPr lang="en-US" sz="4000" kern="1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4000" kern="1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4000" kern="1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polovra45@ukr.net</a:t>
          </a:r>
          <a:endParaRPr lang="ru-RU" sz="4000" kern="1200" dirty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79321" y="30489"/>
        <a:ext cx="5065075" cy="5577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01F4-3F29-40FD-B854-CF096B96B508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84E-407E-49ED-B78C-32822A81A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32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01F4-3F29-40FD-B854-CF096B96B508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84E-407E-49ED-B78C-32822A81A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20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01F4-3F29-40FD-B854-CF096B96B508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84E-407E-49ED-B78C-32822A81A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054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01F4-3F29-40FD-B854-CF096B96B508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84E-407E-49ED-B78C-32822A81A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838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01F4-3F29-40FD-B854-CF096B96B508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84E-407E-49ED-B78C-32822A81A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831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01F4-3F29-40FD-B854-CF096B96B508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84E-407E-49ED-B78C-32822A81A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372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01F4-3F29-40FD-B854-CF096B96B508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84E-407E-49ED-B78C-32822A81A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009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01F4-3F29-40FD-B854-CF096B96B508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84E-407E-49ED-B78C-32822A81A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770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01F4-3F29-40FD-B854-CF096B96B508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84E-407E-49ED-B78C-32822A81A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67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01F4-3F29-40FD-B854-CF096B96B508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A7B184E-407E-49ED-B78C-32822A81A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55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01F4-3F29-40FD-B854-CF096B96B508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84E-407E-49ED-B78C-32822A81A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89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01F4-3F29-40FD-B854-CF096B96B508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84E-407E-49ED-B78C-32822A81A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49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01F4-3F29-40FD-B854-CF096B96B508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84E-407E-49ED-B78C-32822A81A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58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01F4-3F29-40FD-B854-CF096B96B508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84E-407E-49ED-B78C-32822A81A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06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01F4-3F29-40FD-B854-CF096B96B508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84E-407E-49ED-B78C-32822A81A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40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01F4-3F29-40FD-B854-CF096B96B508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84E-407E-49ED-B78C-32822A81A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54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01F4-3F29-40FD-B854-CF096B96B508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84E-407E-49ED-B78C-32822A81A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66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B8F01F4-3F29-40FD-B854-CF096B96B508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A7B184E-407E-49ED-B78C-32822A81A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65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928401" y="457200"/>
            <a:ext cx="8574622" cy="49276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928401" y="1066801"/>
            <a:ext cx="8574621" cy="3744686"/>
          </a:xfrm>
        </p:spPr>
        <p:txBody>
          <a:bodyPr>
            <a:normAutofit/>
          </a:bodyPr>
          <a:lstStyle/>
          <a:p>
            <a:pPr algn="l"/>
            <a:r>
              <a:rPr lang="uk-UA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Урок-практикум </a:t>
            </a:r>
            <a:r>
              <a:rPr lang="uk-UA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«Коректор»</a:t>
            </a:r>
            <a:r>
              <a:rPr lang="uk-U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Орфограма</a:t>
            </a:r>
            <a:r>
              <a:rPr lang="uk-U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Принципи українського </a:t>
            </a:r>
            <a:r>
              <a:rPr lang="uk-UA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правопису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6940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000">
              <a:schemeClr val="accent3">
                <a:lumMod val="40000"/>
                <a:lumOff val="60000"/>
              </a:schemeClr>
            </a:gs>
            <a:gs pos="34000">
              <a:srgbClr val="FBE7E7"/>
            </a:gs>
            <a:gs pos="41000">
              <a:schemeClr val="accent1">
                <a:lumMod val="5000"/>
                <a:lumOff val="95000"/>
              </a:schemeClr>
            </a:gs>
            <a:gs pos="63000">
              <a:schemeClr val="accent1">
                <a:lumMod val="45000"/>
                <a:lumOff val="55000"/>
              </a:schemeClr>
            </a:gs>
            <a:gs pos="83000">
              <a:srgbClr val="7030A0"/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0"/>
            <a:ext cx="11077803" cy="1110343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C00000"/>
                </a:solidFill>
              </a:rPr>
              <a:t>Словниковий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диктант </a:t>
            </a:r>
            <a:r>
              <a:rPr lang="ru-RU" b="1" dirty="0" err="1">
                <a:solidFill>
                  <a:srgbClr val="C00000"/>
                </a:solidFill>
              </a:rPr>
              <a:t>із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взаємоперевіркою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84311" y="1284514"/>
            <a:ext cx="1070768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Тривають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непорозуміння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сказати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щодня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щоночі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будь на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читай-но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швидше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щосили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біг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таж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ніяк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приємні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спогади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пішов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би до кого, будь-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будинок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 до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 ж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все ж таки не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з’явився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пішов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абикуди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отак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-то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буває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начебто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говорить казна-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немовбито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щось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незнайоме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дарма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анітрішечки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йди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додому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ким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поділитися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майнув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кого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діла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день у день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зустрічатися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78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00B0F0"/>
            </a:gs>
            <a:gs pos="66000">
              <a:schemeClr val="accent1">
                <a:lumMod val="45000"/>
                <a:lumOff val="55000"/>
              </a:schemeClr>
            </a:gs>
            <a:gs pos="82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84312" y="0"/>
            <a:ext cx="4895055" cy="6857999"/>
          </a:xfrm>
        </p:spPr>
        <p:txBody>
          <a:bodyPr>
            <a:normAutofit fontScale="92500" lnSpcReduction="20000"/>
          </a:bodyPr>
          <a:lstStyle/>
          <a:p>
            <a:pPr marL="171450" indent="0" algn="ctr" font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5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Анотації до косметики</a:t>
            </a:r>
            <a:endParaRPr lang="ru-RU" sz="35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b="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1.Наложіть краску на </a:t>
            </a:r>
            <a:r>
              <a:rPr lang="uk-UA" sz="3200" b="1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відросші</a:t>
            </a:r>
            <a:r>
              <a:rPr lang="uk-UA" sz="3200" b="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корені волосся </a:t>
            </a:r>
            <a:r>
              <a:rPr lang="uk-UA" sz="3200" b="1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прядь</a:t>
            </a:r>
            <a:r>
              <a:rPr lang="uk-UA" sz="3200" b="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uk-UA" sz="3200" b="1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прядою</a:t>
            </a:r>
            <a:r>
              <a:rPr lang="uk-UA" sz="3200" b="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Затим розподіліть краску по всьому волоссю і </a:t>
            </a:r>
            <a:r>
              <a:rPr lang="uk-UA" sz="3200" b="1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видержіть</a:t>
            </a:r>
            <a:r>
              <a:rPr lang="uk-UA" sz="3200" b="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його так 30 хвилин. По закінченні </a:t>
            </a:r>
            <a:r>
              <a:rPr lang="uk-UA" sz="3200" b="1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сроку</a:t>
            </a:r>
            <a:r>
              <a:rPr lang="uk-UA" sz="3200" b="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вспіньте</a:t>
            </a:r>
            <a:r>
              <a:rPr lang="uk-UA" sz="3200" b="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краску невеликим обсягом води і </a:t>
            </a:r>
            <a:r>
              <a:rPr lang="uk-UA" sz="3200" b="1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старательно</a:t>
            </a:r>
            <a:r>
              <a:rPr lang="uk-UA" sz="3200" b="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опоплосніть</a:t>
            </a:r>
            <a:r>
              <a:rPr lang="uk-UA" sz="3200" b="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волосся. При попаданні краски в очі, зразу ж промийте їх водою.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7967" y="685800"/>
            <a:ext cx="4895056" cy="6172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Даний шампунь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розроблений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покрашеного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волосся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Нова формула по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догляданню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волоссям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колоріном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стабілізує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красящі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пігменти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продовжує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стійкість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блиск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краски. До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даного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шампуня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рекомендується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ополоскуватель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облегшує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розчісування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волосся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19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FFFF00"/>
            </a:gs>
            <a:gs pos="5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81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27490386"/>
              </p:ext>
            </p:extLst>
          </p:nvPr>
        </p:nvGraphicFramePr>
        <p:xfrm>
          <a:off x="1484311" y="171451"/>
          <a:ext cx="5123656" cy="661943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123656">
                  <a:extLst>
                    <a:ext uri="{9D8B030D-6E8A-4147-A177-3AD203B41FA5}">
                      <a16:colId xmlns:a16="http://schemas.microsoft.com/office/drawing/2014/main" val="2482601165"/>
                    </a:ext>
                  </a:extLst>
                </a:gridCol>
              </a:tblGrid>
              <a:tr h="709999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3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Анотації до косметики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296266"/>
                  </a:ext>
                </a:extLst>
              </a:tr>
              <a:tr h="59094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1.Наложіть краску на </a:t>
                      </a:r>
                      <a:r>
                        <a:rPr lang="uk-UA" sz="28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відросші</a:t>
                      </a:r>
                      <a:r>
                        <a:rPr lang="uk-UA" sz="2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корені волосся </a:t>
                      </a:r>
                      <a:r>
                        <a:rPr lang="uk-UA" sz="28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прядь</a:t>
                      </a:r>
                      <a:r>
                        <a:rPr lang="uk-UA" sz="2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uk-UA" sz="28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прядою</a:t>
                      </a:r>
                      <a:r>
                        <a:rPr lang="uk-UA" sz="2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Затим розподіліть краску по всьому волоссю і </a:t>
                      </a:r>
                      <a:r>
                        <a:rPr lang="uk-UA" sz="28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видержіть</a:t>
                      </a:r>
                      <a:r>
                        <a:rPr lang="uk-UA" sz="2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його так 30 хвилин. По закінченні </a:t>
                      </a:r>
                      <a:r>
                        <a:rPr lang="uk-UA" sz="28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сроку</a:t>
                      </a:r>
                      <a:r>
                        <a:rPr lang="uk-UA" sz="2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вспіньте</a:t>
                      </a:r>
                      <a:r>
                        <a:rPr lang="uk-UA" sz="2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краску невеликим обсягом води і </a:t>
                      </a:r>
                      <a:r>
                        <a:rPr lang="uk-UA" sz="28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старательно</a:t>
                      </a:r>
                      <a:r>
                        <a:rPr lang="uk-UA" sz="2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опоплосніть</a:t>
                      </a:r>
                      <a:r>
                        <a:rPr lang="uk-UA" sz="2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волосся. При попаданні краски в очі, зразу ж промийте їх водою.</a:t>
                      </a:r>
                      <a:endParaRPr lang="ru-RU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08710"/>
                  </a:ext>
                </a:extLst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3124345"/>
              </p:ext>
            </p:extLst>
          </p:nvPr>
        </p:nvGraphicFramePr>
        <p:xfrm>
          <a:off x="7086600" y="171452"/>
          <a:ext cx="4895057" cy="66194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95057">
                  <a:extLst>
                    <a:ext uri="{9D8B030D-6E8A-4147-A177-3AD203B41FA5}">
                      <a16:colId xmlns:a16="http://schemas.microsoft.com/office/drawing/2014/main" val="2738269978"/>
                    </a:ext>
                  </a:extLst>
                </a:gridCol>
              </a:tblGrid>
              <a:tr h="716022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3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Відредагований текст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7634052"/>
                  </a:ext>
                </a:extLst>
              </a:tr>
              <a:tr h="590340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Нанесіть фарбу на відросле волосся пасмо за пасмом. Потім розподіліть фарбу по всьому волоссю і вичекайте так 30 хвилин. Після цього спіньте фарбу невеликою кількістю води і ретельно прополощіть волосся. Якщо фарба потрапила в очі, відразу промийте їх водою.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1417428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484311" y="0"/>
            <a:ext cx="5123656" cy="66185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086600" y="1"/>
            <a:ext cx="5105400" cy="6618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65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chemeClr val="accent6">
                <a:lumMod val="60000"/>
                <a:lumOff val="40000"/>
              </a:schemeClr>
            </a:gs>
            <a:gs pos="41000">
              <a:srgbClr val="FFFF00"/>
            </a:gs>
            <a:gs pos="6000">
              <a:srgbClr val="F3F3D8"/>
            </a:gs>
            <a:gs pos="87000">
              <a:schemeClr val="accent1">
                <a:lumMod val="45000"/>
                <a:lumOff val="55000"/>
              </a:schemeClr>
            </a:gs>
            <a:gs pos="99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8396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84312" y="0"/>
            <a:ext cx="5069228" cy="6857999"/>
          </a:xfrm>
          <a:noFill/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Даний шампунь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розроблений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покрашеного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волосся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Нова формула по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догляданню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волоссям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колоріном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стабілізує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красящі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пігменти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продовжує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стійкість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блиск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краски. До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даного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шампуня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рекомендується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ополоскуватель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облегшує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розчісування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волосся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45085" y="326572"/>
            <a:ext cx="4557937" cy="605245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шампунь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пофарбованого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тонованого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волосся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Нова формула догляду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волосся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колорином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стабілізує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барвникові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пігменти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додає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фарбі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стійкості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блиску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шампуню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пропонуємо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споліскувач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полегшує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розчісування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волосся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94117" y="228599"/>
            <a:ext cx="4659424" cy="64007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945085" y="326572"/>
            <a:ext cx="4557939" cy="63028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07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000">
              <a:schemeClr val="accent6">
                <a:lumMod val="60000"/>
                <a:lumOff val="40000"/>
              </a:schemeClr>
            </a:gs>
            <a:gs pos="41000">
              <a:srgbClr val="FFFF00"/>
            </a:gs>
            <a:gs pos="6000">
              <a:srgbClr val="F3F3D8"/>
            </a:gs>
            <a:gs pos="87000">
              <a:schemeClr val="accent1">
                <a:lumMod val="45000"/>
                <a:lumOff val="55000"/>
              </a:schemeClr>
            </a:gs>
            <a:gs pos="99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49086" y="1480456"/>
            <a:ext cx="11342913" cy="3904343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не разок </a:t>
            </a:r>
            <a:r>
              <a:rPr lang="ru-RU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намиста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Одну </a:t>
            </a:r>
            <a:r>
              <a:rPr lang="ru-RU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хитнеш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і </a:t>
            </a:r>
            <a:r>
              <a:rPr lang="ru-RU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поміняєш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суть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Б. </a:t>
            </a:r>
            <a:r>
              <a:rPr lang="ru-RU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Олійник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001487" y="0"/>
            <a:ext cx="11190512" cy="6857999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7308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297">
              <a:srgbClr val="FFFF00"/>
            </a:gs>
            <a:gs pos="16000">
              <a:srgbClr val="00B0F0">
                <a:lumMod val="45000"/>
                <a:lumOff val="55000"/>
                <a:alpha val="9000"/>
              </a:srgbClr>
            </a:gs>
            <a:gs pos="44595">
              <a:srgbClr val="7FF397"/>
            </a:gs>
            <a:gs pos="51000">
              <a:srgbClr val="7DF780"/>
            </a:gs>
            <a:gs pos="96000">
              <a:schemeClr val="accent1">
                <a:lumMod val="45000"/>
                <a:lumOff val="5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68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3399" y="-552449"/>
            <a:ext cx="12592051" cy="2914649"/>
          </a:xfrm>
        </p:spPr>
        <p:txBody>
          <a:bodyPr>
            <a:normAutofit/>
          </a:bodyPr>
          <a:lstStyle/>
          <a:p>
            <a:r>
              <a:rPr lang="ru-RU" sz="4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Змінити</a:t>
            </a:r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переставити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розділові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28800" y="1524001"/>
            <a:ext cx="1060268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корови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телята й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худоба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випасатися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відведених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На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зимівлю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залишено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отару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овець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доглядають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троє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чабанів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двухсот свиней.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В.., в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помер брат без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ніякого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заяви, не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з’явився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роботу.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85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DF780"/>
            </a:gs>
            <a:gs pos="52000">
              <a:schemeClr val="accent2">
                <a:lumMod val="0"/>
                <a:lumOff val="100000"/>
              </a:schemeClr>
            </a:gs>
            <a:gs pos="85000">
              <a:schemeClr val="accent2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64970" y="1118811"/>
            <a:ext cx="9122229" cy="4004733"/>
          </a:xfrm>
        </p:spPr>
        <p:txBody>
          <a:bodyPr>
            <a:noAutofit/>
          </a:bodyPr>
          <a:lstStyle/>
          <a:p>
            <a:pPr algn="l"/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Закінчи речення:</a:t>
            </a:r>
            <a:b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відчувалися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коли…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327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rgbClr val="F09B9B"/>
            </a:gs>
            <a:gs pos="17000">
              <a:srgbClr val="F6C2C2">
                <a:lumMod val="100000"/>
                <a:alpha val="98000"/>
              </a:srgbClr>
            </a:gs>
            <a:gs pos="6300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881085258"/>
              </p:ext>
            </p:extLst>
          </p:nvPr>
        </p:nvGraphicFramePr>
        <p:xfrm>
          <a:off x="4267200" y="533400"/>
          <a:ext cx="7235822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038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486017E-61D9-4F99-AF2B-4CD2DE2868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>
                                            <p:graphicEl>
                                              <a:dgm id="{C486017E-61D9-4F99-AF2B-4CD2DE2868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23D53A5-3E4A-4674-8131-D7A4EC8FF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"/>
                                        <p:tgtEl>
                                          <p:spTgt spid="10">
                                            <p:graphicEl>
                                              <a:dgm id="{D23D53A5-3E4A-4674-8131-D7A4EC8FFE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">
                                            <p:graphicEl>
                                              <a:dgm id="{C486017E-61D9-4F99-AF2B-4CD2DE2868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">
                                            <p:graphicEl>
                                              <a:dgm id="{C486017E-61D9-4F99-AF2B-4CD2DE28686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0">
                                            <p:graphicEl>
                                              <a:dgm id="{D23D53A5-3E4A-4674-8131-D7A4EC8FFE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0">
                                            <p:graphicEl>
                                              <a:dgm id="{D23D53A5-3E4A-4674-8131-D7A4EC8FFE16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Dgm/>
        </p:bldSub>
      </p:bldGraphic>
      <p:bldGraphic spid="10" grpId="1" uiExpand="1">
        <p:bldSub>
          <a:bldDgm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rgbClr val="48EA67"/>
            </a:gs>
            <a:gs pos="7000">
              <a:srgbClr val="7030A0"/>
            </a:gs>
            <a:gs pos="55000">
              <a:srgbClr val="FCED16"/>
            </a:gs>
            <a:gs pos="41000">
              <a:srgbClr val="FFFF00"/>
            </a:gs>
            <a:gs pos="79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89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97430" y="478972"/>
            <a:ext cx="10994570" cy="3918858"/>
          </a:xfrm>
        </p:spPr>
        <p:txBody>
          <a:bodyPr>
            <a:noAutofit/>
          </a:bodyPr>
          <a:lstStyle/>
          <a:p>
            <a:r>
              <a:rPr lang="uk-UA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Всім щиро дякую.</a:t>
            </a:r>
            <a:br>
              <a:rPr lang="uk-UA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Успіхів вам</a:t>
            </a:r>
            <a:endParaRPr lang="ru-RU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895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rgbClr val="7030A0"/>
            </a:gs>
            <a:gs pos="48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84000">
              <a:schemeClr val="accent1">
                <a:lumMod val="30000"/>
                <a:lumOff val="7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09550"/>
            <a:ext cx="10018713" cy="6648449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навчився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того за </a:t>
            </a:r>
            <a:r>
              <a:rPr lang="ru-RU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плечима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носити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Народна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мудрість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6545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rgbClr val="00B0F0"/>
            </a:gs>
            <a:gs pos="8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39000">
              <a:srgbClr val="FFFF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4743" y="-762000"/>
            <a:ext cx="10167257" cy="7467601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КОРЕКТОР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лат.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corrector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той,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виправляє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особа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виправляє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друкарські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пробному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відбитку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графічного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зображення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ІІ . </a:t>
            </a:r>
            <a:r>
              <a:rPr lang="ru-RU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оректура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(лат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виправлення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    1.Виправлення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помічених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відбитку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друкарського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набору.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Відбиток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друкарського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набору,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ІІІ . </a:t>
            </a:r>
            <a:r>
              <a:rPr lang="ru-RU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коригувати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(лат.,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виправляю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Вносити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виправляти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щось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Виправляти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друкарському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відбитку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44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0000">
              <a:srgbClr val="48EA67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2" y="283030"/>
            <a:ext cx="3549121" cy="3396342"/>
          </a:xfrm>
        </p:spPr>
        <p:txBody>
          <a:bodyPr>
            <a:noAutofit/>
          </a:bodyPr>
          <a:lstStyle/>
          <a:p>
            <a:r>
              <a:rPr lang="uk-UA" sz="4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Виписати слова із орфограмами</a:t>
            </a:r>
            <a:endParaRPr lang="ru-RU" sz="4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3432" y="0"/>
            <a:ext cx="7398053" cy="66838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4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пам’ятаю</a:t>
            </a:r>
            <a:r>
              <a:rPr lang="ru-RU" sz="4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ранок </a:t>
            </a:r>
            <a:r>
              <a:rPr lang="ru-RU" sz="4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чистий</a:t>
            </a:r>
            <a:r>
              <a:rPr lang="ru-RU" sz="4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sz="4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Ліщини</a:t>
            </a:r>
            <a:r>
              <a:rPr lang="ru-RU" sz="4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затінок</a:t>
            </a:r>
            <a:r>
              <a:rPr lang="ru-RU" sz="4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дзвінкий</a:t>
            </a:r>
            <a:r>
              <a:rPr lang="ru-RU" sz="4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ru-RU" sz="4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Роси</a:t>
            </a:r>
            <a:r>
              <a:rPr lang="ru-RU" sz="4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мигтіння</a:t>
            </a:r>
            <a:r>
              <a:rPr lang="ru-RU" sz="4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променисте</a:t>
            </a:r>
            <a:r>
              <a:rPr lang="ru-RU" sz="4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sz="41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Нанизаної</a:t>
            </a:r>
            <a:r>
              <a:rPr lang="ru-RU" sz="4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разки, - </a:t>
            </a:r>
          </a:p>
          <a:p>
            <a:pPr marL="0" indent="0">
              <a:buNone/>
            </a:pPr>
            <a:r>
              <a:rPr lang="ru-RU" sz="4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4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 я </a:t>
            </a:r>
            <a:r>
              <a:rPr lang="ru-RU" sz="4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радісний</a:t>
            </a:r>
            <a:r>
              <a:rPr lang="ru-RU" sz="4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4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sz="4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Ходив-бродив </a:t>
            </a:r>
            <a:r>
              <a:rPr lang="ru-RU" sz="4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удвох</a:t>
            </a:r>
            <a:r>
              <a:rPr lang="ru-RU" sz="4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4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братом,</a:t>
            </a:r>
          </a:p>
          <a:p>
            <a:pPr marL="0" indent="0">
              <a:buNone/>
            </a:pPr>
            <a:r>
              <a:rPr lang="ru-RU" sz="4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само </a:t>
            </a:r>
            <a:r>
              <a:rPr lang="ru-RU" sz="4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радістю</a:t>
            </a:r>
            <a:r>
              <a:rPr lang="ru-RU" sz="4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обнятим</a:t>
            </a:r>
            <a:r>
              <a:rPr lang="ru-RU" sz="4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flipV="1">
            <a:off x="1484312" y="2106385"/>
            <a:ext cx="3549121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7066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rgbClr val="FFC000"/>
            </a:gs>
            <a:gs pos="52000">
              <a:schemeClr val="accent1">
                <a:lumMod val="45000"/>
                <a:lumOff val="5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046514" y="0"/>
            <a:ext cx="9456509" cy="4985657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минайте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ані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титли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ніже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тії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                                                       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515377" y="4397829"/>
            <a:ext cx="6457423" cy="1719942"/>
          </a:xfrm>
        </p:spPr>
        <p:txBody>
          <a:bodyPr>
            <a:norm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 Шевченко</a:t>
            </a:r>
          </a:p>
        </p:txBody>
      </p:sp>
    </p:spTree>
    <p:extLst>
      <p:ext uri="{BB962C8B-B14F-4D97-AF65-F5344CB8AC3E}">
        <p14:creationId xmlns:p14="http://schemas.microsoft.com/office/powerpoint/2010/main" val="51570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6000">
              <a:schemeClr val="accent6">
                <a:lumMod val="60000"/>
                <a:lumOff val="40000"/>
              </a:schemeClr>
            </a:gs>
            <a:gs pos="59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1153886"/>
          </a:xfrm>
        </p:spPr>
        <p:txBody>
          <a:bodyPr>
            <a:normAutofit/>
          </a:bodyPr>
          <a:lstStyle/>
          <a:p>
            <a:r>
              <a:rPr lang="ru-RU" sz="5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Знайдіть</a:t>
            </a:r>
            <a:r>
              <a:rPr lang="ru-RU" sz="5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5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виправте</a:t>
            </a:r>
            <a:r>
              <a:rPr lang="ru-RU" sz="5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5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84311" y="1153887"/>
            <a:ext cx="1070768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чарівний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тонкий. Людина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володіти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кількома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мовами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здібностей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нахилів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прагнень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досконаліше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володіти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рідною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І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тому,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ційою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засвоївши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змалку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користується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повсягденно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й тому,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рідна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невід’ємна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батьківщини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голос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народу й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чарівний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 звуки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відгукуються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найтонші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найніжніші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струни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душі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1798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chemeClr val="accent6">
                <a:lumMod val="60000"/>
                <a:lumOff val="40000"/>
              </a:schemeClr>
            </a:gs>
            <a:gs pos="65000">
              <a:schemeClr val="accent1">
                <a:lumMod val="45000"/>
                <a:lumOff val="55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96000">
              <a:srgbClr val="FF00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1713" y="0"/>
            <a:ext cx="10624457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чарівний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тонкий. Людина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володіти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кількома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мовами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здібностей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нахилів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прагнень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найкраще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найдосконаліше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володіти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рідною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І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тому,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цією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засвоївши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змалку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вона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користується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повсякденно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й тому,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рідна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невід’ємна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Батьківщини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голос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народу й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чарівний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 звуки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відгукуються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найтонші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найніжніші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струни 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душі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030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5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866901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словника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перевірте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84310" y="1085849"/>
            <a:ext cx="10707690" cy="55626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Ф…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валь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парал…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д…ф…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цит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д…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тектив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р…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клама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м…даль, г…рой, к…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шеня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…рода,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…р…мент, ж…тон.</a:t>
            </a:r>
          </a:p>
        </p:txBody>
      </p:sp>
    </p:spTree>
    <p:extLst>
      <p:ext uri="{BB962C8B-B14F-4D97-AF65-F5344CB8AC3E}">
        <p14:creationId xmlns:p14="http://schemas.microsoft.com/office/powerpoint/2010/main" val="371549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4400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5143" y="247650"/>
            <a:ext cx="6966856" cy="66103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1.Бул…он курячий з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льками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Каша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…а.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Риба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смаж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…на.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Вареники з сиром,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мащ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см…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таною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Шампін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…они в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яєчно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…масляному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соусі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Компот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груш…во…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ріжки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п…ч…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нкою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1" y="0"/>
            <a:ext cx="4552950" cy="2400300"/>
          </a:xfrm>
        </p:spPr>
        <p:txBody>
          <a:bodyPr>
            <a:normAutofit fontScale="90000"/>
          </a:bodyPr>
          <a:lstStyle/>
          <a:p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 і Б –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скласти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меню,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підкреслити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орфограми</a:t>
            </a:r>
            <a:r>
              <a:rPr lang="ru-RU" dirty="0"/>
              <a:t>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9650" y="2971800"/>
            <a:ext cx="2737758" cy="1828800"/>
          </a:xfrm>
        </p:spPr>
        <p:txBody>
          <a:bodyPr>
            <a:normAutofit lnSpcReduction="10000"/>
          </a:bodyPr>
          <a:lstStyle/>
          <a:p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</a:p>
        </p:txBody>
      </p:sp>
      <p:sp>
        <p:nvSpPr>
          <p:cNvPr id="7" name="Овал 6"/>
          <p:cNvSpPr/>
          <p:nvPr/>
        </p:nvSpPr>
        <p:spPr>
          <a:xfrm>
            <a:off x="737508" y="2971800"/>
            <a:ext cx="3009900" cy="15811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747408" y="352005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1363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418</TotalTime>
  <Words>709</Words>
  <Application>Microsoft Office PowerPoint</Application>
  <PresentationFormat>Широкоэкранный</PresentationFormat>
  <Paragraphs>48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Corbel</vt:lpstr>
      <vt:lpstr>Times New Roman</vt:lpstr>
      <vt:lpstr>Параллакс</vt:lpstr>
      <vt:lpstr>Презентация PowerPoint</vt:lpstr>
      <vt:lpstr>Презентация PowerPoint</vt:lpstr>
      <vt:lpstr>І . КОРЕКТОР ( від лат. corrector – той, що виправляє)  - особа, яка виправляє друкарські  помилки на пробному відбитку тексту або графічного зображення. ІІ . коректура (лат., виправлення) -     1.Виправлення помилок, помічених на відбитку з друкарського набору.            2. Відбиток з друкарського набору, призначений для виправлення помилок. ІІІ . коригувати (лат., виправляю) –  1. Вносити виправлення, виправляти щось.  2. Виправляти на друкарському відбитку помилки.</vt:lpstr>
      <vt:lpstr>Виписати слова із орфограмами</vt:lpstr>
      <vt:lpstr> Не минайте ані титли, ніже тії коми                                                         </vt:lpstr>
      <vt:lpstr>Знайдіть помилки, виправте їх </vt:lpstr>
      <vt:lpstr>Презентация PowerPoint</vt:lpstr>
      <vt:lpstr>За допомогою словника перевірте написання слів</vt:lpstr>
      <vt:lpstr>Групи А і Б – скласти меню, підкреслити орфограми.</vt:lpstr>
      <vt:lpstr>Словниковий диктант із взаємоперевіркою</vt:lpstr>
      <vt:lpstr>Презентация PowerPoint</vt:lpstr>
      <vt:lpstr>Презентация PowerPoint</vt:lpstr>
      <vt:lpstr>Презентация PowerPoint</vt:lpstr>
      <vt:lpstr>       Закони літер – не разок намиста:  Одну хитнеш – і поміняєш суть…                                        Б. Олійник </vt:lpstr>
      <vt:lpstr>Змінити або переставити розділові знаки</vt:lpstr>
      <vt:lpstr>Закінчи речення: - Я розумію… - Найбільші труднощі відчувалися, коли… </vt:lpstr>
      <vt:lpstr>Презентация PowerPoint</vt:lpstr>
      <vt:lpstr>Всім щиро дякую. Успіхів вам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юзер</dc:creator>
  <cp:lastModifiedBy>юзер</cp:lastModifiedBy>
  <cp:revision>38</cp:revision>
  <dcterms:created xsi:type="dcterms:W3CDTF">2016-02-11T21:52:14Z</dcterms:created>
  <dcterms:modified xsi:type="dcterms:W3CDTF">2016-02-18T11:51:22Z</dcterms:modified>
</cp:coreProperties>
</file>